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C3CBF6-521E-4A63-A52D-A2B236427A5F}" v="1" dt="2023-01-20T18:17:01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0BF86438-D1DC-47FA-9ED5-345D3BBDC853}"/>
    <pc:docChg chg="custSel modSld modMainMaster">
      <pc:chgData name="Denilson Pucci" userId="4576fab1-ea80-4bd8-8ccc-85059bc226f7" providerId="ADAL" clId="{0BF86438-D1DC-47FA-9ED5-345D3BBDC853}" dt="2022-12-05T17:58:13.911" v="23" actId="1036"/>
      <pc:docMkLst>
        <pc:docMk/>
      </pc:docMkLst>
      <pc:sldChg chg="modSp mod">
        <pc:chgData name="Denilson Pucci" userId="4576fab1-ea80-4bd8-8ccc-85059bc226f7" providerId="ADAL" clId="{0BF86438-D1DC-47FA-9ED5-345D3BBDC853}" dt="2022-12-05T17:58:13.911" v="23" actId="1036"/>
        <pc:sldMkLst>
          <pc:docMk/>
          <pc:sldMk cId="1345946507" sldId="256"/>
        </pc:sldMkLst>
        <pc:spChg chg="mod">
          <ac:chgData name="Denilson Pucci" userId="4576fab1-ea80-4bd8-8ccc-85059bc226f7" providerId="ADAL" clId="{0BF86438-D1DC-47FA-9ED5-345D3BBDC853}" dt="2022-12-05T17:58:13.911" v="23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0BF86438-D1DC-47FA-9ED5-345D3BBDC853}" dt="2022-12-05T17:58:05.742" v="21" actId="962"/>
        <pc:sldMasterMkLst>
          <pc:docMk/>
          <pc:sldMasterMk cId="1702979066" sldId="2147483660"/>
        </pc:sldMasterMkLst>
        <pc:picChg chg="add mod">
          <ac:chgData name="Denilson Pucci" userId="4576fab1-ea80-4bd8-8ccc-85059bc226f7" providerId="ADAL" clId="{0BF86438-D1DC-47FA-9ED5-345D3BBDC853}" dt="2022-12-05T17:58:05.742" v="21" actId="962"/>
          <ac:picMkLst>
            <pc:docMk/>
            <pc:sldMasterMk cId="1702979066" sldId="2147483660"/>
            <ac:picMk id="3" creationId="{0633925F-46B7-8AAF-1120-263A39465C71}"/>
          </ac:picMkLst>
        </pc:picChg>
        <pc:picChg chg="add del mod">
          <ac:chgData name="Denilson Pucci" userId="4576fab1-ea80-4bd8-8ccc-85059bc226f7" providerId="ADAL" clId="{0BF86438-D1DC-47FA-9ED5-345D3BBDC853}" dt="2022-12-05T14:39:35.932" v="12" actId="478"/>
          <ac:picMkLst>
            <pc:docMk/>
            <pc:sldMasterMk cId="1702979066" sldId="2147483660"/>
            <ac:picMk id="3" creationId="{1A33788E-1643-5D3D-19AD-3FF09CB152B5}"/>
          </ac:picMkLst>
        </pc:picChg>
        <pc:picChg chg="del">
          <ac:chgData name="Denilson Pucci" userId="4576fab1-ea80-4bd8-8ccc-85059bc226f7" providerId="ADAL" clId="{0BF86438-D1DC-47FA-9ED5-345D3BBDC853}" dt="2022-11-25T15:26:43.364" v="0" actId="478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Pucci" userId="4576fab1-ea80-4bd8-8ccc-85059bc226f7" providerId="ADAL" clId="{0BF86438-D1DC-47FA-9ED5-345D3BBDC853}" dt="2022-12-05T17:58:03.615" v="18" actId="478"/>
          <ac:picMkLst>
            <pc:docMk/>
            <pc:sldMasterMk cId="1702979066" sldId="2147483660"/>
            <ac:picMk id="4" creationId="{7A7EE36D-3523-FCCA-10CC-78E60963F9A9}"/>
          </ac:picMkLst>
        </pc:picChg>
        <pc:picChg chg="add del mod">
          <ac:chgData name="Denilson Pucci" userId="4576fab1-ea80-4bd8-8ccc-85059bc226f7" providerId="ADAL" clId="{0BF86438-D1DC-47FA-9ED5-345D3BBDC853}" dt="2022-11-28T14:21:33.648" v="6" actId="478"/>
          <ac:picMkLst>
            <pc:docMk/>
            <pc:sldMasterMk cId="1702979066" sldId="2147483660"/>
            <ac:picMk id="4" creationId="{E46ACDBD-C74E-3508-107C-05DEC4B0D57D}"/>
          </ac:picMkLst>
        </pc:picChg>
      </pc:sldMasterChg>
    </pc:docChg>
  </pc:docChgLst>
  <pc:docChgLst>
    <pc:chgData name="Denilson Andre Pucci" userId="4576fab1-ea80-4bd8-8ccc-85059bc226f7" providerId="ADAL" clId="{F9919313-8382-45E5-ADF1-38FB6A10130B}"/>
    <pc:docChg chg="undo custSel modMainMaster">
      <pc:chgData name="Denilson Andre Pucci" userId="4576fab1-ea80-4bd8-8ccc-85059bc226f7" providerId="ADAL" clId="{F9919313-8382-45E5-ADF1-38FB6A10130B}" dt="2022-11-23T13:46:59.185" v="9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46:59.185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46:59.185" v="9" actId="962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Andre Pucci" userId="4576fab1-ea80-4bd8-8ccc-85059bc226f7" providerId="ADAL" clId="{F9919313-8382-45E5-ADF1-38FB6A10130B}" dt="2022-11-23T13:46:54.038" v="6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  <pc:docChgLst>
    <pc:chgData name="Giovanne Freitas de Souza" userId="0835d6b7-10e1-4ea2-887e-8143dd030596" providerId="ADAL" clId="{CC7CDF89-4622-4A7D-867E-9DB2B8E4DB1C}"/>
    <pc:docChg chg="undo custSel modMainMaster">
      <pc:chgData name="Giovanne Freitas de Souza" userId="0835d6b7-10e1-4ea2-887e-8143dd030596" providerId="ADAL" clId="{CC7CDF89-4622-4A7D-867E-9DB2B8E4DB1C}" dt="2023-01-18T13:00:00.171" v="8" actId="962"/>
      <pc:docMkLst>
        <pc:docMk/>
      </pc:docMkLst>
      <pc:sldMasterChg chg="addSp delSp modSp mod">
        <pc:chgData name="Giovanne Freitas de Souza" userId="0835d6b7-10e1-4ea2-887e-8143dd030596" providerId="ADAL" clId="{CC7CDF89-4622-4A7D-867E-9DB2B8E4DB1C}" dt="2023-01-18T13:00:00.171" v="8" actId="962"/>
        <pc:sldMasterMkLst>
          <pc:docMk/>
          <pc:sldMasterMk cId="1702979066" sldId="2147483660"/>
        </pc:sldMasterMkLst>
        <pc:picChg chg="add del mod">
          <ac:chgData name="Giovanne Freitas de Souza" userId="0835d6b7-10e1-4ea2-887e-8143dd030596" providerId="ADAL" clId="{CC7CDF89-4622-4A7D-867E-9DB2B8E4DB1C}" dt="2023-01-18T12:59:52.714" v="2"/>
          <ac:picMkLst>
            <pc:docMk/>
            <pc:sldMasterMk cId="1702979066" sldId="2147483660"/>
            <ac:picMk id="3" creationId="{3C4275AB-E5DA-279F-B19B-73F716E910B3}"/>
          </ac:picMkLst>
        </pc:picChg>
        <pc:picChg chg="add del">
          <ac:chgData name="Giovanne Freitas de Souza" userId="0835d6b7-10e1-4ea2-887e-8143dd030596" providerId="ADAL" clId="{CC7CDF89-4622-4A7D-867E-9DB2B8E4DB1C}" dt="2023-01-18T12:59:55.263" v="4" actId="478"/>
          <ac:picMkLst>
            <pc:docMk/>
            <pc:sldMasterMk cId="1702979066" sldId="2147483660"/>
            <ac:picMk id="4" creationId="{C12D7991-1A09-E88E-98A8-DB3DCCAE8BB3}"/>
          </ac:picMkLst>
        </pc:picChg>
        <pc:picChg chg="add mod">
          <ac:chgData name="Giovanne Freitas de Souza" userId="0835d6b7-10e1-4ea2-887e-8143dd030596" providerId="ADAL" clId="{CC7CDF89-4622-4A7D-867E-9DB2B8E4DB1C}" dt="2023-01-18T13:00:00.171" v="8" actId="962"/>
          <ac:picMkLst>
            <pc:docMk/>
            <pc:sldMasterMk cId="1702979066" sldId="2147483660"/>
            <ac:picMk id="6" creationId="{368FF0B4-20BA-A8EF-F79C-EF53DC72D3E1}"/>
          </ac:picMkLst>
        </pc:picChg>
      </pc:sldMasterChg>
    </pc:docChg>
  </pc:docChgLst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Pucci" userId="4576fab1-ea80-4bd8-8ccc-85059bc226f7" providerId="ADAL" clId="{4AC3CBF6-521E-4A63-A52D-A2B236427A5F}"/>
    <pc:docChg chg="custSel modMainMaster">
      <pc:chgData name="Denilson Pucci" userId="4576fab1-ea80-4bd8-8ccc-85059bc226f7" providerId="ADAL" clId="{4AC3CBF6-521E-4A63-A52D-A2B236427A5F}" dt="2023-01-20T18:17:01.947" v="3" actId="962"/>
      <pc:docMkLst>
        <pc:docMk/>
      </pc:docMkLst>
      <pc:sldMasterChg chg="addSp delSp modSp mod">
        <pc:chgData name="Denilson Pucci" userId="4576fab1-ea80-4bd8-8ccc-85059bc226f7" providerId="ADAL" clId="{4AC3CBF6-521E-4A63-A52D-A2B236427A5F}" dt="2023-01-20T18:17:01.947" v="3" actId="962"/>
        <pc:sldMasterMkLst>
          <pc:docMk/>
          <pc:sldMasterMk cId="1702979066" sldId="2147483660"/>
        </pc:sldMasterMkLst>
        <pc:picChg chg="add mod">
          <ac:chgData name="Denilson Pucci" userId="4576fab1-ea80-4bd8-8ccc-85059bc226f7" providerId="ADAL" clId="{4AC3CBF6-521E-4A63-A52D-A2B236427A5F}" dt="2023-01-20T18:17:01.947" v="3" actId="962"/>
          <ac:picMkLst>
            <pc:docMk/>
            <pc:sldMasterMk cId="1702979066" sldId="2147483660"/>
            <ac:picMk id="3" creationId="{83DCE821-5391-2647-F1A3-061C47842451}"/>
          </ac:picMkLst>
        </pc:picChg>
        <pc:picChg chg="del">
          <ac:chgData name="Denilson Pucci" userId="4576fab1-ea80-4bd8-8ccc-85059bc226f7" providerId="ADAL" clId="{4AC3CBF6-521E-4A63-A52D-A2B236427A5F}" dt="2023-01-20T18:16:59.616" v="0" actId="478"/>
          <ac:picMkLst>
            <pc:docMk/>
            <pc:sldMasterMk cId="1702979066" sldId="2147483660"/>
            <ac:picMk id="6" creationId="{368FF0B4-20BA-A8EF-F79C-EF53DC72D3E1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Andre Pucci" userId="4576fab1-ea80-4bd8-8ccc-85059bc226f7" providerId="ADAL" clId="{1801E1EC-9B19-4C65-9263-3498AA22DEDB}"/>
    <pc:docChg chg="custSel modSld modMainMaster">
      <pc:chgData name="Denilson Andre Pucci" userId="4576fab1-ea80-4bd8-8ccc-85059bc226f7" providerId="ADAL" clId="{1801E1EC-9B19-4C65-9263-3498AA22DEDB}" dt="2022-12-22T20:07:58.841" v="11" actId="1036"/>
      <pc:docMkLst>
        <pc:docMk/>
      </pc:docMkLst>
      <pc:sldChg chg="modSp mod">
        <pc:chgData name="Denilson Andre Pucci" userId="4576fab1-ea80-4bd8-8ccc-85059bc226f7" providerId="ADAL" clId="{1801E1EC-9B19-4C65-9263-3498AA22DEDB}" dt="2022-12-22T20:07:58.841" v="11" actId="1036"/>
        <pc:sldMkLst>
          <pc:docMk/>
          <pc:sldMk cId="1345946507" sldId="256"/>
        </pc:sldMkLst>
        <pc:spChg chg="mod">
          <ac:chgData name="Denilson Andre Pucci" userId="4576fab1-ea80-4bd8-8ccc-85059bc226f7" providerId="ADAL" clId="{1801E1EC-9B19-4C65-9263-3498AA22DEDB}" dt="2022-12-22T20:07:58.841" v="11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Andre Pucci" userId="4576fab1-ea80-4bd8-8ccc-85059bc226f7" providerId="ADAL" clId="{1801E1EC-9B19-4C65-9263-3498AA22DEDB}" dt="2022-12-22T20:07:54.704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1801E1EC-9B19-4C65-9263-3498AA22DEDB}" dt="2022-12-22T19:14:28.760" v="0" actId="478"/>
          <ac:picMkLst>
            <pc:docMk/>
            <pc:sldMasterMk cId="1702979066" sldId="2147483660"/>
            <ac:picMk id="3" creationId="{0633925F-46B7-8AAF-1120-263A39465C71}"/>
          </ac:picMkLst>
        </pc:picChg>
        <pc:picChg chg="add mod">
          <ac:chgData name="Denilson Andre Pucci" userId="4576fab1-ea80-4bd8-8ccc-85059bc226f7" providerId="ADAL" clId="{1801E1EC-9B19-4C65-9263-3498AA22DEDB}" dt="2022-12-22T20:07:54.704" v="9" actId="962"/>
          <ac:picMkLst>
            <pc:docMk/>
            <pc:sldMasterMk cId="1702979066" sldId="2147483660"/>
            <ac:picMk id="3" creationId="{C0D2F889-780C-E465-EFE9-394367C97833}"/>
          </ac:picMkLst>
        </pc:picChg>
        <pc:picChg chg="add del mod">
          <ac:chgData name="Denilson Andre Pucci" userId="4576fab1-ea80-4bd8-8ccc-85059bc226f7" providerId="ADAL" clId="{1801E1EC-9B19-4C65-9263-3498AA22DEDB}" dt="2022-12-22T20:07:48.670" v="6" actId="478"/>
          <ac:picMkLst>
            <pc:docMk/>
            <pc:sldMasterMk cId="1702979066" sldId="2147483660"/>
            <ac:picMk id="4" creationId="{D258A67F-5885-376D-D849-8010D7A0F5F0}"/>
          </ac:picMkLst>
        </pc:picChg>
      </pc:sldMasterChg>
    </pc:docChg>
  </pc:docChgLst>
  <pc:docChgLst>
    <pc:chgData name="Denilson Andre Pucci" userId="4576fab1-ea80-4bd8-8ccc-85059bc226f7" providerId="ADAL" clId="{A9BD79E6-622A-48F3-96AC-174A2AFD401F}"/>
    <pc:docChg chg="custSel modMainMaster">
      <pc:chgData name="Denilson Andre Pucci" userId="4576fab1-ea80-4bd8-8ccc-85059bc226f7" providerId="ADAL" clId="{A9BD79E6-622A-48F3-96AC-174A2AFD401F}" dt="2022-12-28T17:36:47.334" v="3" actId="962"/>
      <pc:docMkLst>
        <pc:docMk/>
      </pc:docMkLst>
      <pc:sldMasterChg chg="addSp delSp modSp mod">
        <pc:chgData name="Denilson Andre Pucci" userId="4576fab1-ea80-4bd8-8ccc-85059bc226f7" providerId="ADAL" clId="{A9BD79E6-622A-48F3-96AC-174A2AFD401F}" dt="2022-12-28T17:36:47.334" v="3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A9BD79E6-622A-48F3-96AC-174A2AFD401F}" dt="2022-12-28T17:36:43.706" v="0" actId="478"/>
          <ac:picMkLst>
            <pc:docMk/>
            <pc:sldMasterMk cId="1702979066" sldId="2147483660"/>
            <ac:picMk id="3" creationId="{C0D2F889-780C-E465-EFE9-394367C97833}"/>
          </ac:picMkLst>
        </pc:picChg>
        <pc:picChg chg="add mod">
          <ac:chgData name="Denilson Andre Pucci" userId="4576fab1-ea80-4bd8-8ccc-85059bc226f7" providerId="ADAL" clId="{A9BD79E6-622A-48F3-96AC-174A2AFD401F}" dt="2022-12-28T17:36:47.334" v="3" actId="962"/>
          <ac:picMkLst>
            <pc:docMk/>
            <pc:sldMasterMk cId="1702979066" sldId="2147483660"/>
            <ac:picMk id="4" creationId="{C12D7991-1A09-E88E-98A8-DB3DCCAE8BB3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omem de terno e gravata&#10;&#10;Descrição gerada automaticamente">
            <a:extLst>
              <a:ext uri="{FF2B5EF4-FFF2-40B4-BE49-F238E27FC236}">
                <a16:creationId xmlns:a16="http://schemas.microsoft.com/office/drawing/2014/main" id="{83DCE821-5391-2647-F1A3-061C478424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1" ma:contentTypeDescription="Crie um novo documento." ma:contentTypeScope="" ma:versionID="156af7fc2497c7c411e24533bcefdc13">
  <xsd:schema xmlns:xsd="http://www.w3.org/2001/XMLSchema" xmlns:xs="http://www.w3.org/2001/XMLSchema" xmlns:p="http://schemas.microsoft.com/office/2006/metadata/properties" xmlns:ns2="09644849-26e9-4da7-a8e5-a40617a44d00" xmlns:ns3="1ca3a96b-b23d-4c07-a046-fd4d14ce6620" targetNamespace="http://schemas.microsoft.com/office/2006/metadata/properties" ma:root="true" ma:fieldsID="975f93ffed4b1e0a90df30789be71ae1" ns2:_="" ns3:_="">
    <xsd:import namespace="09644849-26e9-4da7-a8e5-a40617a44d00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  <ds:schemaRef ds:uri="09644849-26e9-4da7-a8e5-a40617a44d00"/>
  </ds:schemaRefs>
</ds:datastoreItem>
</file>

<file path=customXml/itemProps2.xml><?xml version="1.0" encoding="utf-8"?>
<ds:datastoreItem xmlns:ds="http://schemas.openxmlformats.org/officeDocument/2006/customXml" ds:itemID="{A09E8C54-4D73-4FB6-94AE-4DC6F889DD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44849-26e9-4da7-a8e5-a40617a44d00"/>
    <ds:schemaRef ds:uri="1ca3a96b-b23d-4c07-a046-fd4d14ce6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 AP</cp:lastModifiedBy>
  <cp:revision>2</cp:revision>
  <dcterms:created xsi:type="dcterms:W3CDTF">2021-11-12T19:44:52Z</dcterms:created>
  <dcterms:modified xsi:type="dcterms:W3CDTF">2023-01-20T18:17:06Z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